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4" r:id="rId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69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B80AC8-49A6-417E-BCBD-002C7408F35D}"/>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E61D94FF-37CE-43C7-ADCF-7922635AA0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28DC90D6-0E38-40EF-87D5-AAB4C6C17E11}"/>
              </a:ext>
            </a:extLst>
          </p:cNvPr>
          <p:cNvSpPr>
            <a:spLocks noGrp="1"/>
          </p:cNvSpPr>
          <p:nvPr>
            <p:ph type="dt" sz="half" idx="10"/>
          </p:nvPr>
        </p:nvSpPr>
        <p:spPr/>
        <p:txBody>
          <a:bodyPr/>
          <a:lstStyle/>
          <a:p>
            <a:fld id="{459DA18A-D03D-4883-965D-66FF379B103F}" type="datetimeFigureOut">
              <a:rPr lang="fr-FR" smtClean="0"/>
              <a:t>31/10/2024</a:t>
            </a:fld>
            <a:endParaRPr lang="fr-FR"/>
          </a:p>
        </p:txBody>
      </p:sp>
      <p:sp>
        <p:nvSpPr>
          <p:cNvPr id="5" name="Espace réservé du pied de page 4">
            <a:extLst>
              <a:ext uri="{FF2B5EF4-FFF2-40B4-BE49-F238E27FC236}">
                <a16:creationId xmlns:a16="http://schemas.microsoft.com/office/drawing/2014/main" id="{F8C4471C-BFA8-46E1-A679-68C1020333D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305C3D3-7960-42BC-8DD1-5082D016742E}"/>
              </a:ext>
            </a:extLst>
          </p:cNvPr>
          <p:cNvSpPr>
            <a:spLocks noGrp="1"/>
          </p:cNvSpPr>
          <p:nvPr>
            <p:ph type="sldNum" sz="quarter" idx="12"/>
          </p:nvPr>
        </p:nvSpPr>
        <p:spPr/>
        <p:txBody>
          <a:bodyPr/>
          <a:lstStyle/>
          <a:p>
            <a:fld id="{C5AC7547-4C31-4753-8381-0A04D9DE7EA2}" type="slidenum">
              <a:rPr lang="fr-FR" smtClean="0"/>
              <a:t>‹N°›</a:t>
            </a:fld>
            <a:endParaRPr lang="fr-FR"/>
          </a:p>
        </p:txBody>
      </p:sp>
    </p:spTree>
    <p:extLst>
      <p:ext uri="{BB962C8B-B14F-4D97-AF65-F5344CB8AC3E}">
        <p14:creationId xmlns:p14="http://schemas.microsoft.com/office/powerpoint/2010/main" val="593755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3DC51A-D083-40CC-A3B1-B265ADA1D0E1}"/>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F4EF16D7-F224-42FF-B115-34FAA39F2EE7}"/>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3BE1B24-B8B8-43FD-BD8D-7563C68F3BFA}"/>
              </a:ext>
            </a:extLst>
          </p:cNvPr>
          <p:cNvSpPr>
            <a:spLocks noGrp="1"/>
          </p:cNvSpPr>
          <p:nvPr>
            <p:ph type="dt" sz="half" idx="10"/>
          </p:nvPr>
        </p:nvSpPr>
        <p:spPr/>
        <p:txBody>
          <a:bodyPr/>
          <a:lstStyle/>
          <a:p>
            <a:fld id="{459DA18A-D03D-4883-965D-66FF379B103F}" type="datetimeFigureOut">
              <a:rPr lang="fr-FR" smtClean="0"/>
              <a:t>31/10/2024</a:t>
            </a:fld>
            <a:endParaRPr lang="fr-FR"/>
          </a:p>
        </p:txBody>
      </p:sp>
      <p:sp>
        <p:nvSpPr>
          <p:cNvPr id="5" name="Espace réservé du pied de page 4">
            <a:extLst>
              <a:ext uri="{FF2B5EF4-FFF2-40B4-BE49-F238E27FC236}">
                <a16:creationId xmlns:a16="http://schemas.microsoft.com/office/drawing/2014/main" id="{BF5BA5B2-AC9F-4084-8E26-BF6BA35EBA8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37C1711-C85B-4DA5-B9D9-E5F5C60F18B9}"/>
              </a:ext>
            </a:extLst>
          </p:cNvPr>
          <p:cNvSpPr>
            <a:spLocks noGrp="1"/>
          </p:cNvSpPr>
          <p:nvPr>
            <p:ph type="sldNum" sz="quarter" idx="12"/>
          </p:nvPr>
        </p:nvSpPr>
        <p:spPr/>
        <p:txBody>
          <a:bodyPr/>
          <a:lstStyle/>
          <a:p>
            <a:fld id="{C5AC7547-4C31-4753-8381-0A04D9DE7EA2}" type="slidenum">
              <a:rPr lang="fr-FR" smtClean="0"/>
              <a:t>‹N°›</a:t>
            </a:fld>
            <a:endParaRPr lang="fr-FR"/>
          </a:p>
        </p:txBody>
      </p:sp>
    </p:spTree>
    <p:extLst>
      <p:ext uri="{BB962C8B-B14F-4D97-AF65-F5344CB8AC3E}">
        <p14:creationId xmlns:p14="http://schemas.microsoft.com/office/powerpoint/2010/main" val="1295472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775C451F-EEAA-47C9-BF80-2DE663B11DD7}"/>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00AF2011-E364-448F-9332-AEE5CDC3DE30}"/>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D31A458-DFF1-4B6A-92F2-196CB2D8DDA8}"/>
              </a:ext>
            </a:extLst>
          </p:cNvPr>
          <p:cNvSpPr>
            <a:spLocks noGrp="1"/>
          </p:cNvSpPr>
          <p:nvPr>
            <p:ph type="dt" sz="half" idx="10"/>
          </p:nvPr>
        </p:nvSpPr>
        <p:spPr/>
        <p:txBody>
          <a:bodyPr/>
          <a:lstStyle/>
          <a:p>
            <a:fld id="{459DA18A-D03D-4883-965D-66FF379B103F}" type="datetimeFigureOut">
              <a:rPr lang="fr-FR" smtClean="0"/>
              <a:t>31/10/2024</a:t>
            </a:fld>
            <a:endParaRPr lang="fr-FR"/>
          </a:p>
        </p:txBody>
      </p:sp>
      <p:sp>
        <p:nvSpPr>
          <p:cNvPr id="5" name="Espace réservé du pied de page 4">
            <a:extLst>
              <a:ext uri="{FF2B5EF4-FFF2-40B4-BE49-F238E27FC236}">
                <a16:creationId xmlns:a16="http://schemas.microsoft.com/office/drawing/2014/main" id="{C65F2473-A87A-424C-B38E-637429140C4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A145916-8FF3-4939-AEF4-F39605BE15D2}"/>
              </a:ext>
            </a:extLst>
          </p:cNvPr>
          <p:cNvSpPr>
            <a:spLocks noGrp="1"/>
          </p:cNvSpPr>
          <p:nvPr>
            <p:ph type="sldNum" sz="quarter" idx="12"/>
          </p:nvPr>
        </p:nvSpPr>
        <p:spPr/>
        <p:txBody>
          <a:bodyPr/>
          <a:lstStyle/>
          <a:p>
            <a:fld id="{C5AC7547-4C31-4753-8381-0A04D9DE7EA2}" type="slidenum">
              <a:rPr lang="fr-FR" smtClean="0"/>
              <a:t>‹N°›</a:t>
            </a:fld>
            <a:endParaRPr lang="fr-FR"/>
          </a:p>
        </p:txBody>
      </p:sp>
    </p:spTree>
    <p:extLst>
      <p:ext uri="{BB962C8B-B14F-4D97-AF65-F5344CB8AC3E}">
        <p14:creationId xmlns:p14="http://schemas.microsoft.com/office/powerpoint/2010/main" val="498373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74EDC3-B6B7-45AD-B09C-A8CDBC9FCB8C}"/>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7E34996-35B6-4FCB-BB67-4B3047C6D343}"/>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A00FF4A-848F-4048-8202-864B531C6023}"/>
              </a:ext>
            </a:extLst>
          </p:cNvPr>
          <p:cNvSpPr>
            <a:spLocks noGrp="1"/>
          </p:cNvSpPr>
          <p:nvPr>
            <p:ph type="dt" sz="half" idx="10"/>
          </p:nvPr>
        </p:nvSpPr>
        <p:spPr/>
        <p:txBody>
          <a:bodyPr/>
          <a:lstStyle/>
          <a:p>
            <a:fld id="{459DA18A-D03D-4883-965D-66FF379B103F}" type="datetimeFigureOut">
              <a:rPr lang="fr-FR" smtClean="0"/>
              <a:t>31/10/2024</a:t>
            </a:fld>
            <a:endParaRPr lang="fr-FR"/>
          </a:p>
        </p:txBody>
      </p:sp>
      <p:sp>
        <p:nvSpPr>
          <p:cNvPr id="5" name="Espace réservé du pied de page 4">
            <a:extLst>
              <a:ext uri="{FF2B5EF4-FFF2-40B4-BE49-F238E27FC236}">
                <a16:creationId xmlns:a16="http://schemas.microsoft.com/office/drawing/2014/main" id="{DDF1F898-A995-4501-9F5C-F96154A172B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52D1F27-3FB2-4683-8182-B5448CA997E0}"/>
              </a:ext>
            </a:extLst>
          </p:cNvPr>
          <p:cNvSpPr>
            <a:spLocks noGrp="1"/>
          </p:cNvSpPr>
          <p:nvPr>
            <p:ph type="sldNum" sz="quarter" idx="12"/>
          </p:nvPr>
        </p:nvSpPr>
        <p:spPr/>
        <p:txBody>
          <a:bodyPr/>
          <a:lstStyle/>
          <a:p>
            <a:fld id="{C5AC7547-4C31-4753-8381-0A04D9DE7EA2}" type="slidenum">
              <a:rPr lang="fr-FR" smtClean="0"/>
              <a:t>‹N°›</a:t>
            </a:fld>
            <a:endParaRPr lang="fr-FR"/>
          </a:p>
        </p:txBody>
      </p:sp>
    </p:spTree>
    <p:extLst>
      <p:ext uri="{BB962C8B-B14F-4D97-AF65-F5344CB8AC3E}">
        <p14:creationId xmlns:p14="http://schemas.microsoft.com/office/powerpoint/2010/main" val="246049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827A7CA-B6B4-4CD5-830D-DE3BC4ABC85D}"/>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A3CE8315-69ED-439F-9D44-FF2AA38C98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1D97A491-AFB6-49E3-8FF2-B636155B2F77}"/>
              </a:ext>
            </a:extLst>
          </p:cNvPr>
          <p:cNvSpPr>
            <a:spLocks noGrp="1"/>
          </p:cNvSpPr>
          <p:nvPr>
            <p:ph type="dt" sz="half" idx="10"/>
          </p:nvPr>
        </p:nvSpPr>
        <p:spPr/>
        <p:txBody>
          <a:bodyPr/>
          <a:lstStyle/>
          <a:p>
            <a:fld id="{459DA18A-D03D-4883-965D-66FF379B103F}" type="datetimeFigureOut">
              <a:rPr lang="fr-FR" smtClean="0"/>
              <a:t>31/10/2024</a:t>
            </a:fld>
            <a:endParaRPr lang="fr-FR"/>
          </a:p>
        </p:txBody>
      </p:sp>
      <p:sp>
        <p:nvSpPr>
          <p:cNvPr id="5" name="Espace réservé du pied de page 4">
            <a:extLst>
              <a:ext uri="{FF2B5EF4-FFF2-40B4-BE49-F238E27FC236}">
                <a16:creationId xmlns:a16="http://schemas.microsoft.com/office/drawing/2014/main" id="{7384B1C2-9B48-4D7F-BEBE-D9516AD642C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501185A-FEBD-43F7-AA3D-6B06B555445A}"/>
              </a:ext>
            </a:extLst>
          </p:cNvPr>
          <p:cNvSpPr>
            <a:spLocks noGrp="1"/>
          </p:cNvSpPr>
          <p:nvPr>
            <p:ph type="sldNum" sz="quarter" idx="12"/>
          </p:nvPr>
        </p:nvSpPr>
        <p:spPr/>
        <p:txBody>
          <a:bodyPr/>
          <a:lstStyle/>
          <a:p>
            <a:fld id="{C5AC7547-4C31-4753-8381-0A04D9DE7EA2}" type="slidenum">
              <a:rPr lang="fr-FR" smtClean="0"/>
              <a:t>‹N°›</a:t>
            </a:fld>
            <a:endParaRPr lang="fr-FR"/>
          </a:p>
        </p:txBody>
      </p:sp>
    </p:spTree>
    <p:extLst>
      <p:ext uri="{BB962C8B-B14F-4D97-AF65-F5344CB8AC3E}">
        <p14:creationId xmlns:p14="http://schemas.microsoft.com/office/powerpoint/2010/main" val="29930314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1E0D5E8-3F6F-4D20-AF9C-4246CF994E3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7F84A52A-7059-43D3-A46C-E95525A049E9}"/>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341EFFB5-A411-4187-BFA1-6B1C612F57D9}"/>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E4F8C0C1-5573-4671-A9E8-ACA2F32B5BC7}"/>
              </a:ext>
            </a:extLst>
          </p:cNvPr>
          <p:cNvSpPr>
            <a:spLocks noGrp="1"/>
          </p:cNvSpPr>
          <p:nvPr>
            <p:ph type="dt" sz="half" idx="10"/>
          </p:nvPr>
        </p:nvSpPr>
        <p:spPr/>
        <p:txBody>
          <a:bodyPr/>
          <a:lstStyle/>
          <a:p>
            <a:fld id="{459DA18A-D03D-4883-965D-66FF379B103F}" type="datetimeFigureOut">
              <a:rPr lang="fr-FR" smtClean="0"/>
              <a:t>31/10/2024</a:t>
            </a:fld>
            <a:endParaRPr lang="fr-FR"/>
          </a:p>
        </p:txBody>
      </p:sp>
      <p:sp>
        <p:nvSpPr>
          <p:cNvPr id="6" name="Espace réservé du pied de page 5">
            <a:extLst>
              <a:ext uri="{FF2B5EF4-FFF2-40B4-BE49-F238E27FC236}">
                <a16:creationId xmlns:a16="http://schemas.microsoft.com/office/drawing/2014/main" id="{8D56BF5B-8E9B-4B4D-99F8-D7341A0BD98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433EF51-5B31-4E55-83E1-AE43E8751AEF}"/>
              </a:ext>
            </a:extLst>
          </p:cNvPr>
          <p:cNvSpPr>
            <a:spLocks noGrp="1"/>
          </p:cNvSpPr>
          <p:nvPr>
            <p:ph type="sldNum" sz="quarter" idx="12"/>
          </p:nvPr>
        </p:nvSpPr>
        <p:spPr/>
        <p:txBody>
          <a:bodyPr/>
          <a:lstStyle/>
          <a:p>
            <a:fld id="{C5AC7547-4C31-4753-8381-0A04D9DE7EA2}" type="slidenum">
              <a:rPr lang="fr-FR" smtClean="0"/>
              <a:t>‹N°›</a:t>
            </a:fld>
            <a:endParaRPr lang="fr-FR"/>
          </a:p>
        </p:txBody>
      </p:sp>
    </p:spTree>
    <p:extLst>
      <p:ext uri="{BB962C8B-B14F-4D97-AF65-F5344CB8AC3E}">
        <p14:creationId xmlns:p14="http://schemas.microsoft.com/office/powerpoint/2010/main" val="4276104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64ADA4-7875-4098-9E22-F93BF057DF5D}"/>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AC6DA7B5-E761-4E65-99D1-C1DFE7487C7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26652C67-0CDC-4F26-960E-B36BCC57DBE7}"/>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37F4B631-FC71-471D-AB1C-5ECB9F45A9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99187A1E-1BEB-456A-ABBF-517FEAF8FFDB}"/>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38BED026-0EFA-4768-996A-27924EDBED52}"/>
              </a:ext>
            </a:extLst>
          </p:cNvPr>
          <p:cNvSpPr>
            <a:spLocks noGrp="1"/>
          </p:cNvSpPr>
          <p:nvPr>
            <p:ph type="dt" sz="half" idx="10"/>
          </p:nvPr>
        </p:nvSpPr>
        <p:spPr/>
        <p:txBody>
          <a:bodyPr/>
          <a:lstStyle/>
          <a:p>
            <a:fld id="{459DA18A-D03D-4883-965D-66FF379B103F}" type="datetimeFigureOut">
              <a:rPr lang="fr-FR" smtClean="0"/>
              <a:t>31/10/2024</a:t>
            </a:fld>
            <a:endParaRPr lang="fr-FR"/>
          </a:p>
        </p:txBody>
      </p:sp>
      <p:sp>
        <p:nvSpPr>
          <p:cNvPr id="8" name="Espace réservé du pied de page 7">
            <a:extLst>
              <a:ext uri="{FF2B5EF4-FFF2-40B4-BE49-F238E27FC236}">
                <a16:creationId xmlns:a16="http://schemas.microsoft.com/office/drawing/2014/main" id="{747E8D81-A6C1-49DE-9BDF-97D89E15A6ED}"/>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04701ED0-DD08-4BCA-9151-95F74BBC8C63}"/>
              </a:ext>
            </a:extLst>
          </p:cNvPr>
          <p:cNvSpPr>
            <a:spLocks noGrp="1"/>
          </p:cNvSpPr>
          <p:nvPr>
            <p:ph type="sldNum" sz="quarter" idx="12"/>
          </p:nvPr>
        </p:nvSpPr>
        <p:spPr/>
        <p:txBody>
          <a:bodyPr/>
          <a:lstStyle/>
          <a:p>
            <a:fld id="{C5AC7547-4C31-4753-8381-0A04D9DE7EA2}" type="slidenum">
              <a:rPr lang="fr-FR" smtClean="0"/>
              <a:t>‹N°›</a:t>
            </a:fld>
            <a:endParaRPr lang="fr-FR"/>
          </a:p>
        </p:txBody>
      </p:sp>
    </p:spTree>
    <p:extLst>
      <p:ext uri="{BB962C8B-B14F-4D97-AF65-F5344CB8AC3E}">
        <p14:creationId xmlns:p14="http://schemas.microsoft.com/office/powerpoint/2010/main" val="701148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CAA382-DB63-4127-AA11-BF39344811B5}"/>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0639BB6F-2380-4F6D-96DA-813C81F24540}"/>
              </a:ext>
            </a:extLst>
          </p:cNvPr>
          <p:cNvSpPr>
            <a:spLocks noGrp="1"/>
          </p:cNvSpPr>
          <p:nvPr>
            <p:ph type="dt" sz="half" idx="10"/>
          </p:nvPr>
        </p:nvSpPr>
        <p:spPr/>
        <p:txBody>
          <a:bodyPr/>
          <a:lstStyle/>
          <a:p>
            <a:fld id="{459DA18A-D03D-4883-965D-66FF379B103F}" type="datetimeFigureOut">
              <a:rPr lang="fr-FR" smtClean="0"/>
              <a:t>31/10/2024</a:t>
            </a:fld>
            <a:endParaRPr lang="fr-FR"/>
          </a:p>
        </p:txBody>
      </p:sp>
      <p:sp>
        <p:nvSpPr>
          <p:cNvPr id="4" name="Espace réservé du pied de page 3">
            <a:extLst>
              <a:ext uri="{FF2B5EF4-FFF2-40B4-BE49-F238E27FC236}">
                <a16:creationId xmlns:a16="http://schemas.microsoft.com/office/drawing/2014/main" id="{1FD8031A-7366-4FB1-9017-9BE45B088B1D}"/>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E69F58FD-E7C8-4563-8EE5-3906A328B804}"/>
              </a:ext>
            </a:extLst>
          </p:cNvPr>
          <p:cNvSpPr>
            <a:spLocks noGrp="1"/>
          </p:cNvSpPr>
          <p:nvPr>
            <p:ph type="sldNum" sz="quarter" idx="12"/>
          </p:nvPr>
        </p:nvSpPr>
        <p:spPr/>
        <p:txBody>
          <a:bodyPr/>
          <a:lstStyle/>
          <a:p>
            <a:fld id="{C5AC7547-4C31-4753-8381-0A04D9DE7EA2}" type="slidenum">
              <a:rPr lang="fr-FR" smtClean="0"/>
              <a:t>‹N°›</a:t>
            </a:fld>
            <a:endParaRPr lang="fr-FR"/>
          </a:p>
        </p:txBody>
      </p:sp>
    </p:spTree>
    <p:extLst>
      <p:ext uri="{BB962C8B-B14F-4D97-AF65-F5344CB8AC3E}">
        <p14:creationId xmlns:p14="http://schemas.microsoft.com/office/powerpoint/2010/main" val="2689794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A245D4B7-FC72-4431-9501-3F27184D93AA}"/>
              </a:ext>
            </a:extLst>
          </p:cNvPr>
          <p:cNvSpPr>
            <a:spLocks noGrp="1"/>
          </p:cNvSpPr>
          <p:nvPr>
            <p:ph type="dt" sz="half" idx="10"/>
          </p:nvPr>
        </p:nvSpPr>
        <p:spPr/>
        <p:txBody>
          <a:bodyPr/>
          <a:lstStyle/>
          <a:p>
            <a:fld id="{459DA18A-D03D-4883-965D-66FF379B103F}" type="datetimeFigureOut">
              <a:rPr lang="fr-FR" smtClean="0"/>
              <a:t>31/10/2024</a:t>
            </a:fld>
            <a:endParaRPr lang="fr-FR"/>
          </a:p>
        </p:txBody>
      </p:sp>
      <p:sp>
        <p:nvSpPr>
          <p:cNvPr id="3" name="Espace réservé du pied de page 2">
            <a:extLst>
              <a:ext uri="{FF2B5EF4-FFF2-40B4-BE49-F238E27FC236}">
                <a16:creationId xmlns:a16="http://schemas.microsoft.com/office/drawing/2014/main" id="{A14AF3BB-0992-417B-89F6-0AF95E681E75}"/>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25801C7C-59F7-4DF4-9C61-609CBE73B1B2}"/>
              </a:ext>
            </a:extLst>
          </p:cNvPr>
          <p:cNvSpPr>
            <a:spLocks noGrp="1"/>
          </p:cNvSpPr>
          <p:nvPr>
            <p:ph type="sldNum" sz="quarter" idx="12"/>
          </p:nvPr>
        </p:nvSpPr>
        <p:spPr/>
        <p:txBody>
          <a:bodyPr/>
          <a:lstStyle/>
          <a:p>
            <a:fld id="{C5AC7547-4C31-4753-8381-0A04D9DE7EA2}" type="slidenum">
              <a:rPr lang="fr-FR" smtClean="0"/>
              <a:t>‹N°›</a:t>
            </a:fld>
            <a:endParaRPr lang="fr-FR"/>
          </a:p>
        </p:txBody>
      </p:sp>
    </p:spTree>
    <p:extLst>
      <p:ext uri="{BB962C8B-B14F-4D97-AF65-F5344CB8AC3E}">
        <p14:creationId xmlns:p14="http://schemas.microsoft.com/office/powerpoint/2010/main" val="3890449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4675F9A-7C57-4463-B4D4-BCBB055A8EB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44279895-7557-4231-88C5-DD7A04FAC10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71BA428B-CC85-49E1-BFC2-D6CBDF0541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9F98272A-0149-4A18-9636-44FB8E7D629A}"/>
              </a:ext>
            </a:extLst>
          </p:cNvPr>
          <p:cNvSpPr>
            <a:spLocks noGrp="1"/>
          </p:cNvSpPr>
          <p:nvPr>
            <p:ph type="dt" sz="half" idx="10"/>
          </p:nvPr>
        </p:nvSpPr>
        <p:spPr/>
        <p:txBody>
          <a:bodyPr/>
          <a:lstStyle/>
          <a:p>
            <a:fld id="{459DA18A-D03D-4883-965D-66FF379B103F}" type="datetimeFigureOut">
              <a:rPr lang="fr-FR" smtClean="0"/>
              <a:t>31/10/2024</a:t>
            </a:fld>
            <a:endParaRPr lang="fr-FR"/>
          </a:p>
        </p:txBody>
      </p:sp>
      <p:sp>
        <p:nvSpPr>
          <p:cNvPr id="6" name="Espace réservé du pied de page 5">
            <a:extLst>
              <a:ext uri="{FF2B5EF4-FFF2-40B4-BE49-F238E27FC236}">
                <a16:creationId xmlns:a16="http://schemas.microsoft.com/office/drawing/2014/main" id="{FAFE0192-2588-4295-8E24-D16D112E2D9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EECD67F-885A-4F8A-B009-5D7A2ED5CE3E}"/>
              </a:ext>
            </a:extLst>
          </p:cNvPr>
          <p:cNvSpPr>
            <a:spLocks noGrp="1"/>
          </p:cNvSpPr>
          <p:nvPr>
            <p:ph type="sldNum" sz="quarter" idx="12"/>
          </p:nvPr>
        </p:nvSpPr>
        <p:spPr/>
        <p:txBody>
          <a:bodyPr/>
          <a:lstStyle/>
          <a:p>
            <a:fld id="{C5AC7547-4C31-4753-8381-0A04D9DE7EA2}" type="slidenum">
              <a:rPr lang="fr-FR" smtClean="0"/>
              <a:t>‹N°›</a:t>
            </a:fld>
            <a:endParaRPr lang="fr-FR"/>
          </a:p>
        </p:txBody>
      </p:sp>
    </p:spTree>
    <p:extLst>
      <p:ext uri="{BB962C8B-B14F-4D97-AF65-F5344CB8AC3E}">
        <p14:creationId xmlns:p14="http://schemas.microsoft.com/office/powerpoint/2010/main" val="280481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89587EA-68F4-43D4-83B5-E0C617CBCD2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27509AF5-41EA-42DE-9E70-1845E10E261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6CF897A4-B1EA-45D3-AFAA-20EDECCA7A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0AF90B51-19B7-4965-AB05-B463CFE9DBE7}"/>
              </a:ext>
            </a:extLst>
          </p:cNvPr>
          <p:cNvSpPr>
            <a:spLocks noGrp="1"/>
          </p:cNvSpPr>
          <p:nvPr>
            <p:ph type="dt" sz="half" idx="10"/>
          </p:nvPr>
        </p:nvSpPr>
        <p:spPr/>
        <p:txBody>
          <a:bodyPr/>
          <a:lstStyle/>
          <a:p>
            <a:fld id="{459DA18A-D03D-4883-965D-66FF379B103F}" type="datetimeFigureOut">
              <a:rPr lang="fr-FR" smtClean="0"/>
              <a:t>31/10/2024</a:t>
            </a:fld>
            <a:endParaRPr lang="fr-FR"/>
          </a:p>
        </p:txBody>
      </p:sp>
      <p:sp>
        <p:nvSpPr>
          <p:cNvPr id="6" name="Espace réservé du pied de page 5">
            <a:extLst>
              <a:ext uri="{FF2B5EF4-FFF2-40B4-BE49-F238E27FC236}">
                <a16:creationId xmlns:a16="http://schemas.microsoft.com/office/drawing/2014/main" id="{AD1C9F38-809A-4F44-B87E-BC390DAD117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E14A674-41B5-4416-A1F7-83C703876A3A}"/>
              </a:ext>
            </a:extLst>
          </p:cNvPr>
          <p:cNvSpPr>
            <a:spLocks noGrp="1"/>
          </p:cNvSpPr>
          <p:nvPr>
            <p:ph type="sldNum" sz="quarter" idx="12"/>
          </p:nvPr>
        </p:nvSpPr>
        <p:spPr/>
        <p:txBody>
          <a:bodyPr/>
          <a:lstStyle/>
          <a:p>
            <a:fld id="{C5AC7547-4C31-4753-8381-0A04D9DE7EA2}" type="slidenum">
              <a:rPr lang="fr-FR" smtClean="0"/>
              <a:t>‹N°›</a:t>
            </a:fld>
            <a:endParaRPr lang="fr-FR"/>
          </a:p>
        </p:txBody>
      </p:sp>
    </p:spTree>
    <p:extLst>
      <p:ext uri="{BB962C8B-B14F-4D97-AF65-F5344CB8AC3E}">
        <p14:creationId xmlns:p14="http://schemas.microsoft.com/office/powerpoint/2010/main" val="1727139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318E257F-3D97-4475-9389-32AE1F878C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375B6530-8787-4417-AD92-B619F67E930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BD02F16-7002-427D-A0C7-81BE7548A9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9DA18A-D03D-4883-965D-66FF379B103F}" type="datetimeFigureOut">
              <a:rPr lang="fr-FR" smtClean="0"/>
              <a:t>31/10/2024</a:t>
            </a:fld>
            <a:endParaRPr lang="fr-FR"/>
          </a:p>
        </p:txBody>
      </p:sp>
      <p:sp>
        <p:nvSpPr>
          <p:cNvPr id="5" name="Espace réservé du pied de page 4">
            <a:extLst>
              <a:ext uri="{FF2B5EF4-FFF2-40B4-BE49-F238E27FC236}">
                <a16:creationId xmlns:a16="http://schemas.microsoft.com/office/drawing/2014/main" id="{43940533-045E-46E1-9F3C-4790D16FA41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85A32800-E9AF-4883-B9E8-5EA54D9DE8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AC7547-4C31-4753-8381-0A04D9DE7EA2}" type="slidenum">
              <a:rPr lang="fr-FR" smtClean="0"/>
              <a:t>‹N°›</a:t>
            </a:fld>
            <a:endParaRPr lang="fr-FR"/>
          </a:p>
        </p:txBody>
      </p:sp>
    </p:spTree>
    <p:extLst>
      <p:ext uri="{BB962C8B-B14F-4D97-AF65-F5344CB8AC3E}">
        <p14:creationId xmlns:p14="http://schemas.microsoft.com/office/powerpoint/2010/main" val="1183192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2">
                <a:lumMod val="40000"/>
                <a:lumOff val="60000"/>
              </a:schemeClr>
            </a:gs>
            <a:gs pos="83000">
              <a:schemeClr val="accent2">
                <a:lumMod val="60000"/>
                <a:lumOff val="40000"/>
              </a:schemeClr>
            </a:gs>
            <a:gs pos="100000">
              <a:schemeClr val="accent2">
                <a:lumMod val="20000"/>
                <a:lumOff val="80000"/>
              </a:schemeClr>
            </a:gs>
          </a:gsLst>
          <a:lin ang="5400000" scaled="1"/>
        </a:gradFill>
        <a:effectLst/>
      </p:bgPr>
    </p:bg>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CACAB7E7-B781-4337-9ADC-9224AB7F2269}"/>
              </a:ext>
            </a:extLst>
          </p:cNvPr>
          <p:cNvSpPr txBox="1"/>
          <p:nvPr/>
        </p:nvSpPr>
        <p:spPr>
          <a:xfrm>
            <a:off x="358108" y="314264"/>
            <a:ext cx="11689065" cy="6124754"/>
          </a:xfrm>
          <a:prstGeom prst="rect">
            <a:avLst/>
          </a:prstGeom>
          <a:noFill/>
        </p:spPr>
        <p:txBody>
          <a:bodyPr wrap="square" rtlCol="0">
            <a:spAutoFit/>
          </a:bodyPr>
          <a:lstStyle/>
          <a:p>
            <a:pPr algn="ctr"/>
            <a:r>
              <a:rPr lang="fr-FR" sz="3200" dirty="0"/>
              <a:t>Challenge mathématique 2024 – 2025</a:t>
            </a:r>
          </a:p>
          <a:p>
            <a:pPr algn="ctr"/>
            <a:r>
              <a:rPr lang="fr-FR" sz="3200" dirty="0"/>
              <a:t>Manche 1 – Niveau 2B (problème 1 jour 3)</a:t>
            </a:r>
          </a:p>
          <a:p>
            <a:endParaRPr lang="fr-FR" sz="2000" dirty="0"/>
          </a:p>
          <a:p>
            <a:pPr fontAlgn="base"/>
            <a:r>
              <a:rPr lang="fr-FR" sz="2800" b="1" u="sng" dirty="0"/>
              <a:t>Le Petit Chaperon rouge 2</a:t>
            </a:r>
            <a:endParaRPr lang="fr-FR" sz="2800" dirty="0"/>
          </a:p>
          <a:p>
            <a:pPr fontAlgn="base"/>
            <a:r>
              <a:rPr lang="fr-FR" sz="2800" dirty="0"/>
              <a:t>Le Petit Chaperon rouge ramasse des provisions pour sa grand-mère.</a:t>
            </a:r>
          </a:p>
          <a:p>
            <a:pPr fontAlgn="base"/>
            <a:r>
              <a:rPr lang="fr-FR" sz="2800" dirty="0"/>
              <a:t>Dans son panier, elle a 130 fruits d’automne : 17 figues, des poires et des pommes. Voici les poires qu’elle a dans son panier :</a:t>
            </a:r>
          </a:p>
          <a:p>
            <a:pPr fontAlgn="base"/>
            <a:endParaRPr lang="fr-FR" sz="2800" i="1" dirty="0"/>
          </a:p>
          <a:p>
            <a:pPr fontAlgn="base"/>
            <a:endParaRPr lang="fr-FR" sz="2800" i="1" dirty="0"/>
          </a:p>
          <a:p>
            <a:pPr fontAlgn="base"/>
            <a:endParaRPr lang="fr-FR" sz="2800" i="1" dirty="0"/>
          </a:p>
          <a:p>
            <a:pPr fontAlgn="base"/>
            <a:endParaRPr lang="fr-FR" sz="2800" i="1" dirty="0"/>
          </a:p>
          <a:p>
            <a:pPr fontAlgn="base"/>
            <a:endParaRPr lang="fr-FR" sz="2800" i="1" dirty="0"/>
          </a:p>
          <a:p>
            <a:pPr fontAlgn="base"/>
            <a:endParaRPr lang="fr-FR" sz="2800" i="1" dirty="0"/>
          </a:p>
          <a:p>
            <a:pPr fontAlgn="base"/>
            <a:r>
              <a:rPr lang="fr-FR" sz="2800" dirty="0"/>
              <a:t>Combien a-t-elle de pommes dans son panier ?</a:t>
            </a:r>
            <a:endParaRPr lang="fr-FR" sz="2800" i="1" dirty="0"/>
          </a:p>
        </p:txBody>
      </p:sp>
      <p:pic>
        <p:nvPicPr>
          <p:cNvPr id="5" name="Google Shape;165;p19">
            <a:extLst>
              <a:ext uri="{FF2B5EF4-FFF2-40B4-BE49-F238E27FC236}">
                <a16:creationId xmlns:a16="http://schemas.microsoft.com/office/drawing/2014/main" id="{774F55D6-AE83-4303-9A90-27DA0D0ED3AE}"/>
              </a:ext>
            </a:extLst>
          </p:cNvPr>
          <p:cNvPicPr/>
          <p:nvPr/>
        </p:nvPicPr>
        <p:blipFill>
          <a:blip r:embed="rId2"/>
          <a:stretch/>
        </p:blipFill>
        <p:spPr>
          <a:xfrm>
            <a:off x="11303368" y="6205687"/>
            <a:ext cx="743805" cy="560533"/>
          </a:xfrm>
          <a:prstGeom prst="rect">
            <a:avLst/>
          </a:prstGeom>
          <a:ln w="0">
            <a:noFill/>
          </a:ln>
        </p:spPr>
      </p:pic>
      <p:sp>
        <p:nvSpPr>
          <p:cNvPr id="6" name="ZoneTexte 5">
            <a:extLst>
              <a:ext uri="{FF2B5EF4-FFF2-40B4-BE49-F238E27FC236}">
                <a16:creationId xmlns:a16="http://schemas.microsoft.com/office/drawing/2014/main" id="{E1C997ED-E826-4F07-BCB8-3A10A9151B6E}"/>
              </a:ext>
            </a:extLst>
          </p:cNvPr>
          <p:cNvSpPr txBox="1"/>
          <p:nvPr/>
        </p:nvSpPr>
        <p:spPr>
          <a:xfrm>
            <a:off x="9150220" y="6458443"/>
            <a:ext cx="2153148" cy="307777"/>
          </a:xfrm>
          <a:prstGeom prst="rect">
            <a:avLst/>
          </a:prstGeom>
          <a:noFill/>
        </p:spPr>
        <p:txBody>
          <a:bodyPr wrap="square" rtlCol="0">
            <a:spAutoFit/>
          </a:bodyPr>
          <a:lstStyle/>
          <a:p>
            <a:pPr algn="r"/>
            <a:r>
              <a:rPr lang="fr-FR" sz="1400" i="1" dirty="0"/>
              <a:t>Mission mathématiques 68</a:t>
            </a:r>
          </a:p>
        </p:txBody>
      </p:sp>
      <p:grpSp>
        <p:nvGrpSpPr>
          <p:cNvPr id="10" name="Groupe 9">
            <a:extLst>
              <a:ext uri="{FF2B5EF4-FFF2-40B4-BE49-F238E27FC236}">
                <a16:creationId xmlns:a16="http://schemas.microsoft.com/office/drawing/2014/main" id="{BAB4EC06-4203-4CB1-9262-5F246E5EF3A0}"/>
              </a:ext>
            </a:extLst>
          </p:cNvPr>
          <p:cNvGrpSpPr>
            <a:grpSpLocks/>
          </p:cNvGrpSpPr>
          <p:nvPr/>
        </p:nvGrpSpPr>
        <p:grpSpPr>
          <a:xfrm>
            <a:off x="2797724" y="3362645"/>
            <a:ext cx="6809832" cy="2505515"/>
            <a:chOff x="0" y="0"/>
            <a:chExt cx="2255400" cy="715680"/>
          </a:xfrm>
        </p:grpSpPr>
        <p:pic>
          <p:nvPicPr>
            <p:cNvPr id="11" name="Image 10" descr="Poires, Fond D'Écran Windows">
              <a:extLst>
                <a:ext uri="{FF2B5EF4-FFF2-40B4-BE49-F238E27FC236}">
                  <a16:creationId xmlns:a16="http://schemas.microsoft.com/office/drawing/2014/main" id="{06C6203C-CD36-40BE-AC1A-3A32D50F61A4}"/>
                </a:ext>
              </a:extLst>
            </p:cNvPr>
            <p:cNvPicPr/>
            <p:nvPr/>
          </p:nvPicPr>
          <p:blipFill>
            <a:blip r:embed="rId3"/>
            <a:srcRect t="7586" b="41773"/>
            <a:stretch/>
          </p:blipFill>
          <p:spPr>
            <a:xfrm>
              <a:off x="0" y="0"/>
              <a:ext cx="1058400" cy="356760"/>
            </a:xfrm>
            <a:prstGeom prst="rect">
              <a:avLst/>
            </a:prstGeom>
            <a:ln w="0">
              <a:noFill/>
            </a:ln>
          </p:spPr>
        </p:pic>
        <p:pic>
          <p:nvPicPr>
            <p:cNvPr id="12" name="Image 11" descr="Poires, Fond D'Écran Windows">
              <a:extLst>
                <a:ext uri="{FF2B5EF4-FFF2-40B4-BE49-F238E27FC236}">
                  <a16:creationId xmlns:a16="http://schemas.microsoft.com/office/drawing/2014/main" id="{1151FC4E-DA8F-4DB6-A36F-0D23FBDDA911}"/>
                </a:ext>
              </a:extLst>
            </p:cNvPr>
            <p:cNvPicPr/>
            <p:nvPr/>
          </p:nvPicPr>
          <p:blipFill>
            <a:blip r:embed="rId4"/>
            <a:srcRect t="7611" b="41763"/>
            <a:stretch/>
          </p:blipFill>
          <p:spPr>
            <a:xfrm>
              <a:off x="1173960" y="7560"/>
              <a:ext cx="1081440" cy="365760"/>
            </a:xfrm>
            <a:prstGeom prst="rect">
              <a:avLst/>
            </a:prstGeom>
            <a:ln w="0">
              <a:noFill/>
            </a:ln>
          </p:spPr>
        </p:pic>
        <p:pic>
          <p:nvPicPr>
            <p:cNvPr id="13" name="Image 12" descr="Poires, Fond D'Écran Windows">
              <a:extLst>
                <a:ext uri="{FF2B5EF4-FFF2-40B4-BE49-F238E27FC236}">
                  <a16:creationId xmlns:a16="http://schemas.microsoft.com/office/drawing/2014/main" id="{62542BAC-2D61-4FE9-BA30-2DEBB014EA4F}"/>
                </a:ext>
              </a:extLst>
            </p:cNvPr>
            <p:cNvPicPr/>
            <p:nvPr/>
          </p:nvPicPr>
          <p:blipFill>
            <a:blip r:embed="rId3"/>
            <a:srcRect t="7586" b="41773"/>
            <a:stretch/>
          </p:blipFill>
          <p:spPr>
            <a:xfrm>
              <a:off x="7560" y="358920"/>
              <a:ext cx="1058400" cy="356760"/>
            </a:xfrm>
            <a:prstGeom prst="rect">
              <a:avLst/>
            </a:prstGeom>
            <a:ln w="0">
              <a:noFill/>
            </a:ln>
          </p:spPr>
        </p:pic>
        <p:pic>
          <p:nvPicPr>
            <p:cNvPr id="14" name="Image 13" descr="Poires, Fond D'Écran Windows">
              <a:extLst>
                <a:ext uri="{FF2B5EF4-FFF2-40B4-BE49-F238E27FC236}">
                  <a16:creationId xmlns:a16="http://schemas.microsoft.com/office/drawing/2014/main" id="{3CB1F3CA-0D16-4FCE-9461-7237C1FC7C57}"/>
                </a:ext>
              </a:extLst>
            </p:cNvPr>
            <p:cNvPicPr/>
            <p:nvPr/>
          </p:nvPicPr>
          <p:blipFill rotWithShape="1">
            <a:blip r:embed="rId3"/>
            <a:srcRect t="7586" r="41696" b="41773"/>
            <a:stretch/>
          </p:blipFill>
          <p:spPr>
            <a:xfrm>
              <a:off x="1189440" y="343080"/>
              <a:ext cx="617091" cy="357480"/>
            </a:xfrm>
            <a:prstGeom prst="rect">
              <a:avLst/>
            </a:prstGeom>
            <a:ln w="0">
              <a:noFill/>
            </a:ln>
          </p:spPr>
        </p:pic>
      </p:grpSp>
    </p:spTree>
    <p:extLst>
      <p:ext uri="{BB962C8B-B14F-4D97-AF65-F5344CB8AC3E}">
        <p14:creationId xmlns:p14="http://schemas.microsoft.com/office/powerpoint/2010/main" val="2892481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5">
                <a:lumMod val="40000"/>
                <a:lumOff val="60000"/>
              </a:schemeClr>
            </a:gs>
            <a:gs pos="83000">
              <a:schemeClr val="accent5">
                <a:lumMod val="60000"/>
                <a:lumOff val="40000"/>
              </a:schemeClr>
            </a:gs>
            <a:gs pos="100000">
              <a:schemeClr val="accent5">
                <a:lumMod val="20000"/>
                <a:lumOff val="80000"/>
              </a:schemeClr>
            </a:gs>
          </a:gsLst>
          <a:lin ang="5400000" scaled="1"/>
        </a:gradFill>
        <a:effectLst/>
      </p:bgPr>
    </p:bg>
    <p:spTree>
      <p:nvGrpSpPr>
        <p:cNvPr id="1" name=""/>
        <p:cNvGrpSpPr/>
        <p:nvPr/>
      </p:nvGrpSpPr>
      <p:grpSpPr>
        <a:xfrm>
          <a:off x="0" y="0"/>
          <a:ext cx="0" cy="0"/>
          <a:chOff x="0" y="0"/>
          <a:chExt cx="0" cy="0"/>
        </a:xfrm>
      </p:grpSpPr>
      <p:pic>
        <p:nvPicPr>
          <p:cNvPr id="5" name="Google Shape;165;p19">
            <a:extLst>
              <a:ext uri="{FF2B5EF4-FFF2-40B4-BE49-F238E27FC236}">
                <a16:creationId xmlns:a16="http://schemas.microsoft.com/office/drawing/2014/main" id="{774F55D6-AE83-4303-9A90-27DA0D0ED3AE}"/>
              </a:ext>
            </a:extLst>
          </p:cNvPr>
          <p:cNvPicPr/>
          <p:nvPr/>
        </p:nvPicPr>
        <p:blipFill>
          <a:blip r:embed="rId2"/>
          <a:stretch/>
        </p:blipFill>
        <p:spPr>
          <a:xfrm>
            <a:off x="11303368" y="6205687"/>
            <a:ext cx="743805" cy="560533"/>
          </a:xfrm>
          <a:prstGeom prst="rect">
            <a:avLst/>
          </a:prstGeom>
          <a:ln w="0">
            <a:noFill/>
          </a:ln>
        </p:spPr>
      </p:pic>
      <p:sp>
        <p:nvSpPr>
          <p:cNvPr id="6" name="ZoneTexte 5">
            <a:extLst>
              <a:ext uri="{FF2B5EF4-FFF2-40B4-BE49-F238E27FC236}">
                <a16:creationId xmlns:a16="http://schemas.microsoft.com/office/drawing/2014/main" id="{E1C997ED-E826-4F07-BCB8-3A10A9151B6E}"/>
              </a:ext>
            </a:extLst>
          </p:cNvPr>
          <p:cNvSpPr txBox="1"/>
          <p:nvPr/>
        </p:nvSpPr>
        <p:spPr>
          <a:xfrm>
            <a:off x="9150220" y="6458443"/>
            <a:ext cx="2153148" cy="307777"/>
          </a:xfrm>
          <a:prstGeom prst="rect">
            <a:avLst/>
          </a:prstGeom>
          <a:noFill/>
        </p:spPr>
        <p:txBody>
          <a:bodyPr wrap="square" rtlCol="0">
            <a:spAutoFit/>
          </a:bodyPr>
          <a:lstStyle/>
          <a:p>
            <a:pPr algn="r"/>
            <a:r>
              <a:rPr lang="fr-FR" sz="1400" i="1" dirty="0"/>
              <a:t>Mission mathématiques 68</a:t>
            </a:r>
          </a:p>
        </p:txBody>
      </p:sp>
      <p:sp>
        <p:nvSpPr>
          <p:cNvPr id="9" name="ZoneTexte 8">
            <a:extLst>
              <a:ext uri="{FF2B5EF4-FFF2-40B4-BE49-F238E27FC236}">
                <a16:creationId xmlns:a16="http://schemas.microsoft.com/office/drawing/2014/main" id="{7720C270-CC17-4343-AB03-2EF9E8C89D1C}"/>
              </a:ext>
            </a:extLst>
          </p:cNvPr>
          <p:cNvSpPr txBox="1"/>
          <p:nvPr/>
        </p:nvSpPr>
        <p:spPr>
          <a:xfrm>
            <a:off x="378098" y="179249"/>
            <a:ext cx="11678004" cy="6678751"/>
          </a:xfrm>
          <a:prstGeom prst="rect">
            <a:avLst/>
          </a:prstGeom>
          <a:noFill/>
        </p:spPr>
        <p:txBody>
          <a:bodyPr wrap="square" rtlCol="0">
            <a:spAutoFit/>
          </a:bodyPr>
          <a:lstStyle/>
          <a:p>
            <a:pPr algn="ctr"/>
            <a:r>
              <a:rPr lang="fr-FR" sz="2800" dirty="0"/>
              <a:t>Challenge mathématique 2024 – 2025</a:t>
            </a:r>
          </a:p>
          <a:p>
            <a:pPr algn="ctr"/>
            <a:r>
              <a:rPr lang="fr-FR" sz="2800" dirty="0"/>
              <a:t>Manche 1 – Niveau 2B (problème 2 jour 3)</a:t>
            </a:r>
          </a:p>
          <a:p>
            <a:endParaRPr lang="fr-FR" sz="2000" dirty="0"/>
          </a:p>
          <a:p>
            <a:pPr fontAlgn="base"/>
            <a:r>
              <a:rPr lang="fr-FR" sz="2800" b="1" u="sng" dirty="0"/>
              <a:t>Blanche -Neige 2</a:t>
            </a:r>
            <a:endParaRPr lang="fr-FR" sz="2800" dirty="0"/>
          </a:p>
          <a:p>
            <a:pPr fontAlgn="base"/>
            <a:r>
              <a:rPr lang="fr-FR" sz="2800" dirty="0"/>
              <a:t>Blanche-Neige cueille des poires dans son verger. Elle en récupère 59 sur un premier arbre, puis 58 sur un deuxième arbre. Les sept nains en mangent une partie. Voici les poires qu’ils mangent :</a:t>
            </a:r>
          </a:p>
          <a:p>
            <a:endParaRPr lang="fr-FR" sz="2800" b="1" i="1" dirty="0"/>
          </a:p>
          <a:p>
            <a:endParaRPr lang="fr-FR" sz="2800" b="1" i="1" dirty="0"/>
          </a:p>
          <a:p>
            <a:endParaRPr lang="fr-FR" sz="2800" b="1" i="1" dirty="0"/>
          </a:p>
          <a:p>
            <a:endParaRPr lang="fr-FR" sz="2800" b="1" i="1" dirty="0"/>
          </a:p>
          <a:p>
            <a:endParaRPr lang="fr-FR" sz="2800" b="1" i="1" dirty="0"/>
          </a:p>
          <a:p>
            <a:endParaRPr lang="fr-FR" sz="2800" b="1" i="1" dirty="0"/>
          </a:p>
          <a:p>
            <a:r>
              <a:rPr lang="fr-FR" sz="2800" dirty="0"/>
              <a:t>Blanche-Neige pense qu’il lui reste moins de 100 poires. A-t-elle raison ? Justifie ta réponse.</a:t>
            </a:r>
          </a:p>
        </p:txBody>
      </p:sp>
      <p:grpSp>
        <p:nvGrpSpPr>
          <p:cNvPr id="11" name="Groupe 10">
            <a:extLst>
              <a:ext uri="{FF2B5EF4-FFF2-40B4-BE49-F238E27FC236}">
                <a16:creationId xmlns:a16="http://schemas.microsoft.com/office/drawing/2014/main" id="{401B6C3A-49C3-442C-AC38-DE2E0E674C5F}"/>
              </a:ext>
            </a:extLst>
          </p:cNvPr>
          <p:cNvGrpSpPr>
            <a:grpSpLocks/>
          </p:cNvGrpSpPr>
          <p:nvPr/>
        </p:nvGrpSpPr>
        <p:grpSpPr>
          <a:xfrm>
            <a:off x="2691084" y="3145618"/>
            <a:ext cx="6809832" cy="2505515"/>
            <a:chOff x="0" y="0"/>
            <a:chExt cx="2255400" cy="715680"/>
          </a:xfrm>
        </p:grpSpPr>
        <p:pic>
          <p:nvPicPr>
            <p:cNvPr id="12" name="Image 11" descr="Poires, Fond D'Écran Windows">
              <a:extLst>
                <a:ext uri="{FF2B5EF4-FFF2-40B4-BE49-F238E27FC236}">
                  <a16:creationId xmlns:a16="http://schemas.microsoft.com/office/drawing/2014/main" id="{8EA601F7-98FC-4F06-8872-D041BCF8EFB8}"/>
                </a:ext>
              </a:extLst>
            </p:cNvPr>
            <p:cNvPicPr/>
            <p:nvPr/>
          </p:nvPicPr>
          <p:blipFill>
            <a:blip r:embed="rId3"/>
            <a:srcRect t="7586" b="41773"/>
            <a:stretch/>
          </p:blipFill>
          <p:spPr>
            <a:xfrm>
              <a:off x="0" y="0"/>
              <a:ext cx="1058400" cy="356760"/>
            </a:xfrm>
            <a:prstGeom prst="rect">
              <a:avLst/>
            </a:prstGeom>
            <a:ln w="0">
              <a:noFill/>
            </a:ln>
          </p:spPr>
        </p:pic>
        <p:pic>
          <p:nvPicPr>
            <p:cNvPr id="13" name="Image 12" descr="Poires, Fond D'Écran Windows">
              <a:extLst>
                <a:ext uri="{FF2B5EF4-FFF2-40B4-BE49-F238E27FC236}">
                  <a16:creationId xmlns:a16="http://schemas.microsoft.com/office/drawing/2014/main" id="{6268B835-DD86-4B40-9425-A0DC69D87DF1}"/>
                </a:ext>
              </a:extLst>
            </p:cNvPr>
            <p:cNvPicPr/>
            <p:nvPr/>
          </p:nvPicPr>
          <p:blipFill>
            <a:blip r:embed="rId4"/>
            <a:srcRect t="7611" b="41763"/>
            <a:stretch/>
          </p:blipFill>
          <p:spPr>
            <a:xfrm>
              <a:off x="1173960" y="7560"/>
              <a:ext cx="1081440" cy="365760"/>
            </a:xfrm>
            <a:prstGeom prst="rect">
              <a:avLst/>
            </a:prstGeom>
            <a:ln w="0">
              <a:noFill/>
            </a:ln>
          </p:spPr>
        </p:pic>
        <p:pic>
          <p:nvPicPr>
            <p:cNvPr id="14" name="Image 13" descr="Poires, Fond D'Écran Windows">
              <a:extLst>
                <a:ext uri="{FF2B5EF4-FFF2-40B4-BE49-F238E27FC236}">
                  <a16:creationId xmlns:a16="http://schemas.microsoft.com/office/drawing/2014/main" id="{E3CB1A11-4EA2-4113-98E8-580E80EE7A13}"/>
                </a:ext>
              </a:extLst>
            </p:cNvPr>
            <p:cNvPicPr/>
            <p:nvPr/>
          </p:nvPicPr>
          <p:blipFill>
            <a:blip r:embed="rId3"/>
            <a:srcRect t="7586" b="41773"/>
            <a:stretch/>
          </p:blipFill>
          <p:spPr>
            <a:xfrm>
              <a:off x="7560" y="358920"/>
              <a:ext cx="1058400" cy="356760"/>
            </a:xfrm>
            <a:prstGeom prst="rect">
              <a:avLst/>
            </a:prstGeom>
            <a:ln w="0">
              <a:noFill/>
            </a:ln>
          </p:spPr>
        </p:pic>
        <p:pic>
          <p:nvPicPr>
            <p:cNvPr id="15" name="Image 14" descr="Poires, Fond D'Écran Windows">
              <a:extLst>
                <a:ext uri="{FF2B5EF4-FFF2-40B4-BE49-F238E27FC236}">
                  <a16:creationId xmlns:a16="http://schemas.microsoft.com/office/drawing/2014/main" id="{25BA6486-A483-4ED2-A336-F278078BB4D0}"/>
                </a:ext>
              </a:extLst>
            </p:cNvPr>
            <p:cNvPicPr/>
            <p:nvPr/>
          </p:nvPicPr>
          <p:blipFill rotWithShape="1">
            <a:blip r:embed="rId3"/>
            <a:srcRect t="7586" r="41988" b="41773"/>
            <a:stretch/>
          </p:blipFill>
          <p:spPr>
            <a:xfrm>
              <a:off x="1189440" y="343080"/>
              <a:ext cx="614001" cy="357480"/>
            </a:xfrm>
            <a:prstGeom prst="rect">
              <a:avLst/>
            </a:prstGeom>
            <a:ln w="0">
              <a:noFill/>
            </a:ln>
          </p:spPr>
        </p:pic>
      </p:grpSp>
    </p:spTree>
    <p:extLst>
      <p:ext uri="{BB962C8B-B14F-4D97-AF65-F5344CB8AC3E}">
        <p14:creationId xmlns:p14="http://schemas.microsoft.com/office/powerpoint/2010/main" val="39691649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6">
                <a:lumMod val="40000"/>
                <a:lumOff val="60000"/>
              </a:schemeClr>
            </a:gs>
            <a:gs pos="83000">
              <a:schemeClr val="accent6">
                <a:lumMod val="60000"/>
                <a:lumOff val="40000"/>
              </a:schemeClr>
            </a:gs>
            <a:gs pos="100000">
              <a:schemeClr val="accent6">
                <a:lumMod val="20000"/>
                <a:lumOff val="80000"/>
              </a:schemeClr>
            </a:gs>
          </a:gsLst>
          <a:lin ang="5400000" scaled="1"/>
        </a:gradFill>
        <a:effectLst/>
      </p:bgPr>
    </p:bg>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CACAB7E7-B781-4337-9ADC-9224AB7F2269}"/>
              </a:ext>
            </a:extLst>
          </p:cNvPr>
          <p:cNvSpPr txBox="1"/>
          <p:nvPr/>
        </p:nvSpPr>
        <p:spPr>
          <a:xfrm>
            <a:off x="515566" y="351868"/>
            <a:ext cx="11531607" cy="6124754"/>
          </a:xfrm>
          <a:prstGeom prst="rect">
            <a:avLst/>
          </a:prstGeom>
          <a:noFill/>
        </p:spPr>
        <p:txBody>
          <a:bodyPr wrap="square" rtlCol="0">
            <a:spAutoFit/>
          </a:bodyPr>
          <a:lstStyle/>
          <a:p>
            <a:pPr algn="ctr"/>
            <a:r>
              <a:rPr lang="fr-FR" sz="3200" dirty="0"/>
              <a:t>Challenge mathématique 2024 – 2025</a:t>
            </a:r>
          </a:p>
          <a:p>
            <a:pPr algn="ctr"/>
            <a:r>
              <a:rPr lang="fr-FR" sz="3200" dirty="0"/>
              <a:t>Manche 1 – Niveau 2B</a:t>
            </a:r>
          </a:p>
          <a:p>
            <a:pPr algn="ctr"/>
            <a:endParaRPr lang="fr-FR" sz="4800" dirty="0"/>
          </a:p>
          <a:p>
            <a:pPr algn="ctr"/>
            <a:endParaRPr lang="fr-FR" sz="2800" u="sng" dirty="0"/>
          </a:p>
          <a:p>
            <a:pPr algn="ctr"/>
            <a:endParaRPr lang="fr-FR" sz="2800" u="sng" dirty="0"/>
          </a:p>
          <a:p>
            <a:pPr algn="ctr"/>
            <a:endParaRPr lang="fr-FR" sz="2800" u="sng" dirty="0"/>
          </a:p>
          <a:p>
            <a:pPr algn="ctr"/>
            <a:endParaRPr lang="fr-FR" sz="2800" b="1" i="1" dirty="0"/>
          </a:p>
          <a:p>
            <a:pPr algn="ctr"/>
            <a:endParaRPr lang="fr-FR" sz="2800" u="sng" dirty="0"/>
          </a:p>
          <a:p>
            <a:pPr algn="ctr"/>
            <a:endParaRPr lang="fr-FR" sz="2800" u="sng" dirty="0"/>
          </a:p>
          <a:p>
            <a:pPr algn="ctr"/>
            <a:endParaRPr lang="fr-FR" sz="2800" u="sng" dirty="0"/>
          </a:p>
          <a:p>
            <a:pPr algn="ctr"/>
            <a:endParaRPr lang="fr-FR" sz="2800" u="sng" dirty="0"/>
          </a:p>
          <a:p>
            <a:pPr algn="ctr"/>
            <a:endParaRPr lang="fr-FR" sz="2800" u="sng" dirty="0"/>
          </a:p>
          <a:p>
            <a:pPr algn="ctr"/>
            <a:r>
              <a:rPr lang="fr-FR" sz="2800" u="sng" dirty="0"/>
              <a:t>Bonus n°2 :</a:t>
            </a:r>
            <a:r>
              <a:rPr lang="fr-FR" sz="2800" dirty="0"/>
              <a:t> production d’énoncé</a:t>
            </a:r>
          </a:p>
        </p:txBody>
      </p:sp>
      <p:pic>
        <p:nvPicPr>
          <p:cNvPr id="5" name="Google Shape;165;p19">
            <a:extLst>
              <a:ext uri="{FF2B5EF4-FFF2-40B4-BE49-F238E27FC236}">
                <a16:creationId xmlns:a16="http://schemas.microsoft.com/office/drawing/2014/main" id="{774F55D6-AE83-4303-9A90-27DA0D0ED3AE}"/>
              </a:ext>
            </a:extLst>
          </p:cNvPr>
          <p:cNvPicPr/>
          <p:nvPr/>
        </p:nvPicPr>
        <p:blipFill>
          <a:blip r:embed="rId2"/>
          <a:stretch/>
        </p:blipFill>
        <p:spPr>
          <a:xfrm>
            <a:off x="11303368" y="6205687"/>
            <a:ext cx="743805" cy="560533"/>
          </a:xfrm>
          <a:prstGeom prst="rect">
            <a:avLst/>
          </a:prstGeom>
          <a:ln w="0">
            <a:noFill/>
          </a:ln>
        </p:spPr>
      </p:pic>
      <p:sp>
        <p:nvSpPr>
          <p:cNvPr id="6" name="ZoneTexte 5">
            <a:extLst>
              <a:ext uri="{FF2B5EF4-FFF2-40B4-BE49-F238E27FC236}">
                <a16:creationId xmlns:a16="http://schemas.microsoft.com/office/drawing/2014/main" id="{E1C997ED-E826-4F07-BCB8-3A10A9151B6E}"/>
              </a:ext>
            </a:extLst>
          </p:cNvPr>
          <p:cNvSpPr txBox="1"/>
          <p:nvPr/>
        </p:nvSpPr>
        <p:spPr>
          <a:xfrm>
            <a:off x="9150220" y="6458443"/>
            <a:ext cx="2153148" cy="307777"/>
          </a:xfrm>
          <a:prstGeom prst="rect">
            <a:avLst/>
          </a:prstGeom>
          <a:noFill/>
        </p:spPr>
        <p:txBody>
          <a:bodyPr wrap="square" rtlCol="0">
            <a:spAutoFit/>
          </a:bodyPr>
          <a:lstStyle/>
          <a:p>
            <a:pPr algn="r"/>
            <a:r>
              <a:rPr lang="fr-FR" sz="1400" i="1" dirty="0"/>
              <a:t>Mission mathématiques 68</a:t>
            </a:r>
          </a:p>
        </p:txBody>
      </p:sp>
      <p:grpSp>
        <p:nvGrpSpPr>
          <p:cNvPr id="11" name="Groupe 10">
            <a:extLst>
              <a:ext uri="{FF2B5EF4-FFF2-40B4-BE49-F238E27FC236}">
                <a16:creationId xmlns:a16="http://schemas.microsoft.com/office/drawing/2014/main" id="{5636D9F8-BEA6-427F-AC97-F930D408B7A2}"/>
              </a:ext>
            </a:extLst>
          </p:cNvPr>
          <p:cNvGrpSpPr>
            <a:grpSpLocks/>
          </p:cNvGrpSpPr>
          <p:nvPr/>
        </p:nvGrpSpPr>
        <p:grpSpPr>
          <a:xfrm>
            <a:off x="1121540" y="1679510"/>
            <a:ext cx="10319657" cy="3872204"/>
            <a:chOff x="0" y="0"/>
            <a:chExt cx="4556520" cy="1508760"/>
          </a:xfrm>
        </p:grpSpPr>
        <p:pic>
          <p:nvPicPr>
            <p:cNvPr id="12" name="Image 11" descr="Poires, Fond D'Écran Windows">
              <a:extLst>
                <a:ext uri="{FF2B5EF4-FFF2-40B4-BE49-F238E27FC236}">
                  <a16:creationId xmlns:a16="http://schemas.microsoft.com/office/drawing/2014/main" id="{5F7F453E-FEFB-45E3-8827-0F20F6A4EB12}"/>
                </a:ext>
              </a:extLst>
            </p:cNvPr>
            <p:cNvPicPr/>
            <p:nvPr/>
          </p:nvPicPr>
          <p:blipFill>
            <a:blip r:embed="rId3"/>
            <a:srcRect t="7593" b="41776"/>
            <a:stretch/>
          </p:blipFill>
          <p:spPr>
            <a:xfrm>
              <a:off x="0" y="0"/>
              <a:ext cx="2139480" cy="753120"/>
            </a:xfrm>
            <a:prstGeom prst="rect">
              <a:avLst/>
            </a:prstGeom>
            <a:ln w="0">
              <a:noFill/>
            </a:ln>
          </p:spPr>
        </p:pic>
        <p:pic>
          <p:nvPicPr>
            <p:cNvPr id="13" name="Image 12" descr="Poires, Fond D'Écran Windows">
              <a:extLst>
                <a:ext uri="{FF2B5EF4-FFF2-40B4-BE49-F238E27FC236}">
                  <a16:creationId xmlns:a16="http://schemas.microsoft.com/office/drawing/2014/main" id="{4603F08F-7FAA-47F3-AFE4-D774A247F33E}"/>
                </a:ext>
              </a:extLst>
            </p:cNvPr>
            <p:cNvPicPr/>
            <p:nvPr/>
          </p:nvPicPr>
          <p:blipFill>
            <a:blip r:embed="rId4"/>
            <a:srcRect t="7596" b="41765"/>
            <a:stretch/>
          </p:blipFill>
          <p:spPr>
            <a:xfrm>
              <a:off x="2370960" y="15840"/>
              <a:ext cx="2185560" cy="770760"/>
            </a:xfrm>
            <a:prstGeom prst="rect">
              <a:avLst/>
            </a:prstGeom>
            <a:ln w="0">
              <a:noFill/>
            </a:ln>
          </p:spPr>
        </p:pic>
        <p:pic>
          <p:nvPicPr>
            <p:cNvPr id="14" name="Image 13" descr="Poires, Fond D'Écran Windows">
              <a:extLst>
                <a:ext uri="{FF2B5EF4-FFF2-40B4-BE49-F238E27FC236}">
                  <a16:creationId xmlns:a16="http://schemas.microsoft.com/office/drawing/2014/main" id="{91BB9D89-E88A-47CF-B0ED-CC3285EFE8FE}"/>
                </a:ext>
              </a:extLst>
            </p:cNvPr>
            <p:cNvPicPr/>
            <p:nvPr/>
          </p:nvPicPr>
          <p:blipFill>
            <a:blip r:embed="rId3"/>
            <a:srcRect t="7593" b="41776"/>
            <a:stretch/>
          </p:blipFill>
          <p:spPr>
            <a:xfrm>
              <a:off x="15120" y="755640"/>
              <a:ext cx="2139480" cy="753120"/>
            </a:xfrm>
            <a:prstGeom prst="rect">
              <a:avLst/>
            </a:prstGeom>
            <a:ln w="0">
              <a:noFill/>
            </a:ln>
          </p:spPr>
        </p:pic>
        <p:pic>
          <p:nvPicPr>
            <p:cNvPr id="15" name="Image 14" descr="Poires, Fond D'Écran Windows">
              <a:extLst>
                <a:ext uri="{FF2B5EF4-FFF2-40B4-BE49-F238E27FC236}">
                  <a16:creationId xmlns:a16="http://schemas.microsoft.com/office/drawing/2014/main" id="{D4042967-9D65-41D9-90A0-010649FE2C23}"/>
                </a:ext>
              </a:extLst>
            </p:cNvPr>
            <p:cNvPicPr/>
            <p:nvPr/>
          </p:nvPicPr>
          <p:blipFill rotWithShape="1">
            <a:blip r:embed="rId3"/>
            <a:srcRect t="7593" r="40523" b="41776"/>
            <a:stretch/>
          </p:blipFill>
          <p:spPr>
            <a:xfrm>
              <a:off x="2401560" y="723240"/>
              <a:ext cx="1272495" cy="753840"/>
            </a:xfrm>
            <a:prstGeom prst="rect">
              <a:avLst/>
            </a:prstGeom>
            <a:ln w="0">
              <a:noFill/>
            </a:ln>
          </p:spPr>
        </p:pic>
      </p:grpSp>
    </p:spTree>
    <p:extLst>
      <p:ext uri="{BB962C8B-B14F-4D97-AF65-F5344CB8AC3E}">
        <p14:creationId xmlns:p14="http://schemas.microsoft.com/office/powerpoint/2010/main" val="310749956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TotalTime>
  <Words>174</Words>
  <Application>Microsoft Office PowerPoint</Application>
  <PresentationFormat>Grand écran</PresentationFormat>
  <Paragraphs>41</Paragraphs>
  <Slides>3</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3</vt:i4>
      </vt:variant>
    </vt:vector>
  </HeadingPairs>
  <TitlesOfParts>
    <vt:vector size="7" baseType="lpstr">
      <vt:lpstr>Arial</vt:lpstr>
      <vt:lpstr>Calibri</vt:lpstr>
      <vt:lpstr>Calibri Light</vt:lpstr>
      <vt:lpstr>Thème Office</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Vincent Dionisi</dc:creator>
  <cp:lastModifiedBy>Vincent Dionisi</cp:lastModifiedBy>
  <cp:revision>20</cp:revision>
  <dcterms:created xsi:type="dcterms:W3CDTF">2024-01-15T15:53:14Z</dcterms:created>
  <dcterms:modified xsi:type="dcterms:W3CDTF">2024-10-31T17:49:07Z</dcterms:modified>
</cp:coreProperties>
</file>